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3"/>
    <p:sldId id="257" r:id="rId4"/>
    <p:sldId id="259" r:id="rId5"/>
    <p:sldId id="265" r:id="rId6"/>
    <p:sldId id="258" r:id="rId7"/>
    <p:sldId id="266" r:id="rId8"/>
    <p:sldId id="260" r:id="rId9"/>
    <p:sldId id="267" r:id="rId10"/>
    <p:sldId id="261" r:id="rId11"/>
    <p:sldId id="268" r:id="rId12"/>
    <p:sldId id="263" r:id="rId13"/>
    <p:sldId id="264" r:id="rId1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/>
          </a:p>
          <a:p>
            <a:pPr lvl="3"/>
            <a:r>
              <a:rPr lang="en-US" dirty="0" smtClean="0"/>
              <a:t>Fourth level</a:t>
            </a:r>
            <a:endParaRPr lang="en-US" dirty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microsoft.com/office/2007/relationships/media" Target="../media/media4.mp4"/><Relationship Id="rId2" Type="http://schemas.openxmlformats.org/officeDocument/2006/relationships/video" Target="../media/media4.mp4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microsoft.com/office/2007/relationships/media" Target="../media/media2.mp4"/><Relationship Id="rId2" Type="http://schemas.openxmlformats.org/officeDocument/2006/relationships/video" Target="../media/media2.mp4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microsoft.com/office/2007/relationships/media" Target="../media/media3.mp4"/><Relationship Id="rId2" Type="http://schemas.openxmlformats.org/officeDocument/2006/relationships/video" Target="../media/media3.mp4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style>
          <a:lnRef idx="0">
            <a:srgbClr val="FFFFFF"/>
          </a:lnRef>
          <a:fillRef idx="2">
            <a:prstClr val="black"/>
          </a:fillRef>
          <a:effectRef idx="1">
            <a:prstClr val="black"/>
          </a:effectRef>
          <a:fontRef idx="minor">
            <a:schemeClr val="lt1"/>
          </a:fontRef>
        </p:style>
        <p:txBody>
          <a:bodyPr/>
          <a:p>
            <a:r>
              <a:rPr lang="en-US" altLang="ru-RU"/>
              <a:t>“</a:t>
            </a:r>
            <a:r>
              <a:rPr lang="ru-RU" altLang="ru-RU"/>
              <a:t>Твой школьный дневник</a:t>
            </a:r>
            <a:r>
              <a:rPr lang="en-US" altLang="ru-RU"/>
              <a:t>”</a:t>
            </a:r>
            <a:endParaRPr lang="en-US" alt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/>
          <a:p>
            <a:r>
              <a:rPr lang="ru-RU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Проект по программированию</a:t>
            </a:r>
            <a:endParaRPr lang="ru-RU" altLang="en-US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ru-RU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Каретниковой Ольги</a:t>
            </a:r>
            <a:endParaRPr lang="ru-RU" altLang="en-US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" name="Твой школьный дневник 2023-11-07 19-45-17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2755" y="250825"/>
            <a:ext cx="8453755" cy="6010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>
                <a:solidFill>
                  <a:schemeClr val="bg1"/>
                </a:solidFill>
              </a:rPr>
              <a:t>Желания и возможности</a:t>
            </a:r>
            <a:endParaRPr lang="ru-RU" altLang="en-US">
              <a:solidFill>
                <a:schemeClr val="bg1"/>
              </a:solidFill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Помимо реализованных технологий, мне бы хотелось создать четвёртую вкладку, в которой была бы осуществлена работа с калькулятором, например. Мне бы также хотелось добавить больше кнопок связи с файлами устройства и дополнительными окнами.</a:t>
            </a:r>
            <a:endParaRPr lang="ru-RU" altLang="en-US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endParaRPr lang="ru-RU" altLang="en-US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ru-RU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Горжусь этой работой, потому что порабоатла с </a:t>
            </a:r>
            <a:r>
              <a:rPr lang="en-US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Layout</a:t>
            </a:r>
            <a:r>
              <a:rPr lang="ru-RU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.</a:t>
            </a:r>
            <a:endParaRPr lang="ru-RU" altLang="en-US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endParaRPr lang="ru-RU" altLang="en-US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ru-RU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В процессе создания своего первого приложения получила массу удовольствия, попробовав себя в новом деле</a:t>
            </a:r>
            <a:endParaRPr lang="ru-RU" altLang="en-US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>
                <a:solidFill>
                  <a:schemeClr val="bg1"/>
                </a:solidFill>
              </a:rPr>
              <a:t>Спасибо за внимание</a:t>
            </a:r>
            <a:r>
              <a:rPr lang="en-US" altLang="en-US">
                <a:solidFill>
                  <a:schemeClr val="bg1"/>
                </a:solidFill>
              </a:rPr>
              <a:t>:)</a:t>
            </a:r>
            <a:endParaRPr lang="en-US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>
                <a:solidFill>
                  <a:schemeClr val="bg1"/>
                </a:solidFill>
              </a:rPr>
              <a:t>Коротко о проекте</a:t>
            </a:r>
            <a:r>
              <a:rPr lang="en-US" altLang="en-US">
                <a:solidFill>
                  <a:schemeClr val="bg1"/>
                </a:solidFill>
              </a:rPr>
              <a:t>:</a:t>
            </a: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ru-RU">
                <a:solidFill>
                  <a:schemeClr val="accent2">
                    <a:lumMod val="40000"/>
                    <a:lumOff val="60000"/>
                  </a:schemeClr>
                </a:solidFill>
              </a:rPr>
              <a:t>В этом приложении реализованы следующие возможности</a:t>
            </a:r>
            <a:r>
              <a:rPr lang="en-US" altLang="ru-RU">
                <a:solidFill>
                  <a:schemeClr val="accent2">
                    <a:lumMod val="40000"/>
                    <a:lumOff val="60000"/>
                  </a:schemeClr>
                </a:solidFill>
              </a:rPr>
              <a:t>:</a:t>
            </a:r>
            <a:endParaRPr lang="ru-RU" altLang="ru-RU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ru-RU" altLang="ru-RU">
                <a:solidFill>
                  <a:schemeClr val="accent2">
                    <a:lumMod val="40000"/>
                    <a:lumOff val="60000"/>
                  </a:schemeClr>
                </a:solidFill>
              </a:rPr>
              <a:t> * возможность следить за своими сделанными и несделанными домашними заданиями</a:t>
            </a:r>
            <a:endParaRPr lang="ru-RU" altLang="ru-RU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ru-RU" altLang="ru-RU">
                <a:solidFill>
                  <a:schemeClr val="accent2">
                    <a:lumMod val="40000"/>
                    <a:lumOff val="60000"/>
                  </a:schemeClr>
                </a:solidFill>
              </a:rPr>
              <a:t> * возможность следить за своей успеваемостью по четвертям</a:t>
            </a:r>
            <a:endParaRPr lang="ru-RU" altLang="ru-RU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ru-RU" altLang="ru-RU">
                <a:solidFill>
                  <a:schemeClr val="accent2">
                    <a:lumMod val="40000"/>
                    <a:lumOff val="60000"/>
                  </a:schemeClr>
                </a:solidFill>
              </a:rPr>
              <a:t> * возможность хранить информацию о номере телефона или аккаунте в ВК своих одноклассников</a:t>
            </a:r>
            <a:endParaRPr lang="ru-RU" altLang="ru-RU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08070" y="258445"/>
            <a:ext cx="5122545" cy="1325880"/>
          </a:xfrm>
        </p:spPr>
        <p:txBody>
          <a:bodyPr/>
          <a:p>
            <a:pPr algn="ctr"/>
            <a:r>
              <a:rPr lang="ru-RU" altLang="en-US">
                <a:solidFill>
                  <a:schemeClr val="bg1"/>
                </a:solidFill>
              </a:rPr>
              <a:t>Окно регистрации</a:t>
            </a:r>
            <a:endParaRPr lang="ru-RU" altLang="en-US">
              <a:solidFill>
                <a:schemeClr val="bg1"/>
              </a:solidFill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144780" y="1322705"/>
            <a:ext cx="5721985" cy="5358130"/>
          </a:xfrm>
        </p:spPr>
        <p:txBody>
          <a:bodyPr>
            <a:normAutofit fontScale="90000" lnSpcReduction="20000"/>
          </a:bodyPr>
          <a:p>
            <a:r>
              <a:rPr lang="ru-RU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class Registration унаследован от QMainWindow</a:t>
            </a:r>
            <a:r>
              <a:rPr lang="en-US" altLang="ru-RU">
                <a:solidFill>
                  <a:schemeClr val="accent2">
                    <a:lumMod val="40000"/>
                    <a:lumOff val="60000"/>
                  </a:schemeClr>
                </a:solidFill>
              </a:rPr>
              <a:t>.</a:t>
            </a:r>
            <a:endParaRPr lang="ru-RU" altLang="en-US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ru-RU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В наличии работа с </a:t>
            </a:r>
            <a:r>
              <a:rPr lang="en-US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QLable, QLineEdit, QPixmap, QPushButton</a:t>
            </a:r>
            <a:endParaRPr lang="en-US" altLang="en-US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ru-RU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При нажатии кнопки регистрации считывается текст с </a:t>
            </a:r>
            <a:r>
              <a:rPr lang="en-US" altLang="en-US"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QLineEdit</a:t>
            </a:r>
            <a:r>
              <a:rPr lang="ru-RU" altLang="en-US"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-ов о логине и пароле, который записывается в базу данных </a:t>
            </a:r>
            <a:r>
              <a:rPr lang="en-US" altLang="en-US"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QT_DataBase</a:t>
            </a:r>
            <a:r>
              <a:rPr lang="ru-RU" altLang="en-US"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 в таблицу </a:t>
            </a:r>
            <a:r>
              <a:rPr lang="en-US" altLang="en-US"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users (</a:t>
            </a:r>
            <a:r>
              <a:rPr lang="ru-RU" altLang="en-US"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с ней связаны все остальные таблицы). </a:t>
            </a:r>
            <a:endParaRPr lang="ru-RU" altLang="en-US">
              <a:solidFill>
                <a:schemeClr val="accent2">
                  <a:lumMod val="40000"/>
                  <a:lumOff val="60000"/>
                </a:schemeClr>
              </a:solidFill>
              <a:sym typeface="+mn-ea"/>
            </a:endParaRPr>
          </a:p>
          <a:p>
            <a:r>
              <a:rPr lang="ru-RU" altLang="en-US"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При нажатии кнопки входа, если введённые логин и пароль существуют, открывается основное окно класса HeadWindow (унаследован от QMainWindow) с его вкладками. </a:t>
            </a:r>
            <a:endParaRPr lang="ru-RU" altLang="en-US">
              <a:solidFill>
                <a:schemeClr val="accent2">
                  <a:lumMod val="40000"/>
                  <a:lumOff val="60000"/>
                </a:schemeClr>
              </a:solidFill>
              <a:sym typeface="+mn-ea"/>
            </a:endParaRPr>
          </a:p>
          <a:p>
            <a:r>
              <a:rPr lang="ru-RU" altLang="en-US"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Об ошибке или успешной регистрации сообщает </a:t>
            </a:r>
            <a:r>
              <a:rPr lang="en-US" altLang="en-US"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“statusbar”</a:t>
            </a:r>
            <a:r>
              <a:rPr lang="ru-RU" altLang="en-US"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.</a:t>
            </a:r>
            <a:endParaRPr lang="ru-RU" altLang="en-US">
              <a:solidFill>
                <a:schemeClr val="accent2">
                  <a:lumMod val="40000"/>
                  <a:lumOff val="60000"/>
                </a:schemeClr>
              </a:solidFill>
              <a:sym typeface="+mn-ea"/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620" y="1470660"/>
            <a:ext cx="6203315" cy="43465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" name="Твой школьный дневник 2023-11-07 19-34-07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120" y="268605"/>
            <a:ext cx="11633835" cy="5934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7700" y="75565"/>
            <a:ext cx="10515600" cy="1033780"/>
          </a:xfrm>
        </p:spPr>
        <p:txBody>
          <a:bodyPr/>
          <a:p>
            <a:pPr algn="ctr"/>
            <a:r>
              <a:rPr lang="en-US" altLang="en-US">
                <a:solidFill>
                  <a:schemeClr val="bg1"/>
                </a:solidFill>
              </a:rPr>
              <a:t>“</a:t>
            </a:r>
            <a:r>
              <a:rPr lang="ru-RU" altLang="en-US">
                <a:solidFill>
                  <a:schemeClr val="bg1"/>
                </a:solidFill>
              </a:rPr>
              <a:t>Любимое Д</a:t>
            </a:r>
            <a:r>
              <a:rPr lang="en-US" altLang="en-US">
                <a:solidFill>
                  <a:schemeClr val="bg1"/>
                </a:solidFill>
              </a:rPr>
              <a:t>/</a:t>
            </a:r>
            <a:r>
              <a:rPr lang="ru-RU" altLang="en-US">
                <a:solidFill>
                  <a:schemeClr val="bg1"/>
                </a:solidFill>
              </a:rPr>
              <a:t>З</a:t>
            </a:r>
            <a:r>
              <a:rPr lang="en-US" altLang="en-US">
                <a:solidFill>
                  <a:schemeClr val="bg1"/>
                </a:solidFill>
              </a:rPr>
              <a:t>”</a:t>
            </a: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-15240" y="1193800"/>
            <a:ext cx="5481320" cy="5497830"/>
          </a:xfrm>
        </p:spPr>
        <p:txBody>
          <a:bodyPr>
            <a:normAutofit fontScale="70000"/>
          </a:bodyPr>
          <a:p>
            <a:r>
              <a:rPr lang="ru-RU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Здесь, помимо технологий окна регистрации, реализованы </a:t>
            </a:r>
            <a:r>
              <a:rPr lang="en-US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QFrame, QComboBox, </a:t>
            </a:r>
            <a:r>
              <a:rPr lang="ru-RU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в которых можно выбрать школьный предмет, </a:t>
            </a:r>
            <a:r>
              <a:rPr lang="en-US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 QDataEdit,</a:t>
            </a:r>
            <a:r>
              <a:rPr lang="ru-RU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 в которых можно установить дату сдачи дз,</a:t>
            </a:r>
            <a:r>
              <a:rPr lang="en-US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 QCheckBox</a:t>
            </a:r>
            <a:r>
              <a:rPr lang="ru-RU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, в которых можно проверять, сделано задание или нет. В </a:t>
            </a:r>
            <a:r>
              <a:rPr lang="en-US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QLable </a:t>
            </a:r>
            <a:r>
              <a:rPr lang="ru-RU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показано кол-во выполненных заданий.</a:t>
            </a:r>
            <a:endParaRPr lang="ru-RU" altLang="en-US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ru-RU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 Кнопки сохранения и удаления сделанных задач работают с БД в таблице </a:t>
            </a:r>
            <a:r>
              <a:rPr lang="en-US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homework</a:t>
            </a:r>
            <a:r>
              <a:rPr lang="ru-RU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, изменяя её наполнение. Кнопка </a:t>
            </a:r>
            <a:r>
              <a:rPr lang="en-US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“</a:t>
            </a:r>
            <a:r>
              <a:rPr lang="ru-RU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Удалить задачу</a:t>
            </a:r>
            <a:r>
              <a:rPr lang="en-US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”</a:t>
            </a:r>
            <a:r>
              <a:rPr lang="ru-RU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 вызывает диалоговое окно для выбора строки, которую пользователь хочет очистить. Кнопки </a:t>
            </a:r>
            <a:r>
              <a:rPr lang="en-US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“</a:t>
            </a:r>
            <a:r>
              <a:rPr lang="ru-RU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Обновить</a:t>
            </a:r>
            <a:r>
              <a:rPr lang="en-US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”</a:t>
            </a:r>
            <a:r>
              <a:rPr lang="ru-RU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 в рамках </a:t>
            </a:r>
            <a:r>
              <a:rPr lang="en-US" altLang="ru-RU">
                <a:solidFill>
                  <a:schemeClr val="accent2">
                    <a:lumMod val="40000"/>
                    <a:lumOff val="60000"/>
                  </a:schemeClr>
                </a:solidFill>
              </a:rPr>
              <a:t>“</a:t>
            </a:r>
            <a:r>
              <a:rPr lang="ru-RU" altLang="ru-RU">
                <a:solidFill>
                  <a:schemeClr val="accent2">
                    <a:lumMod val="40000"/>
                    <a:lumOff val="60000"/>
                  </a:schemeClr>
                </a:solidFill>
              </a:rPr>
              <a:t>Задания на завтра</a:t>
            </a:r>
            <a:r>
              <a:rPr lang="en-US" altLang="ru-RU">
                <a:solidFill>
                  <a:schemeClr val="accent2">
                    <a:lumMod val="40000"/>
                    <a:lumOff val="60000"/>
                  </a:schemeClr>
                </a:solidFill>
              </a:rPr>
              <a:t>”</a:t>
            </a:r>
            <a:r>
              <a:rPr lang="ru-RU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 и</a:t>
            </a:r>
            <a:r>
              <a:rPr lang="en-US" altLang="ru-RU">
                <a:solidFill>
                  <a:schemeClr val="accent2">
                    <a:lumMod val="40000"/>
                    <a:lumOff val="60000"/>
                  </a:schemeClr>
                </a:solidFill>
              </a:rPr>
              <a:t> “</a:t>
            </a:r>
            <a:r>
              <a:rPr lang="ru-RU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Не сделано</a:t>
            </a:r>
            <a:r>
              <a:rPr lang="en-US" altLang="ru-RU">
                <a:solidFill>
                  <a:schemeClr val="accent2">
                    <a:lumMod val="40000"/>
                    <a:lumOff val="60000"/>
                  </a:schemeClr>
                </a:solidFill>
              </a:rPr>
              <a:t>”</a:t>
            </a:r>
            <a:r>
              <a:rPr lang="ru-RU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 обрабатывают наполнение БД и выводят в </a:t>
            </a:r>
            <a:r>
              <a:rPr lang="en-US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QListWidget </a:t>
            </a:r>
            <a:r>
              <a:rPr lang="ru-RU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попунктно нужные задания.</a:t>
            </a:r>
            <a:endParaRPr lang="ru-RU" altLang="en-US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ru-RU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Об проделанных манипуляциях сообщаеи </a:t>
            </a:r>
            <a:r>
              <a:rPr lang="en-US" altLang="ru-RU">
                <a:solidFill>
                  <a:schemeClr val="accent2">
                    <a:lumMod val="40000"/>
                    <a:lumOff val="60000"/>
                  </a:schemeClr>
                </a:solidFill>
              </a:rPr>
              <a:t>“statusbar”</a:t>
            </a:r>
            <a:r>
              <a:rPr lang="ru-RU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.</a:t>
            </a:r>
            <a:endParaRPr lang="ru-RU" altLang="en-US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995" y="1079500"/>
            <a:ext cx="6508750" cy="56597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" name="Твой школьный дневник 2023-11-07 19-42-29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9395" y="135255"/>
            <a:ext cx="9424035" cy="6149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869315"/>
          </a:xfrm>
        </p:spPr>
        <p:txBody>
          <a:bodyPr/>
          <a:p>
            <a:pPr algn="ctr"/>
            <a:r>
              <a:rPr lang="en-US" altLang="en-US">
                <a:solidFill>
                  <a:schemeClr val="bg1"/>
                </a:solidFill>
              </a:rPr>
              <a:t>“</a:t>
            </a:r>
            <a:r>
              <a:rPr lang="ru-RU" altLang="en-US">
                <a:solidFill>
                  <a:schemeClr val="bg1"/>
                </a:solidFill>
              </a:rPr>
              <a:t>Статистика успеваемости</a:t>
            </a:r>
            <a:r>
              <a:rPr lang="en-US" altLang="en-US">
                <a:solidFill>
                  <a:schemeClr val="bg1"/>
                </a:solidFill>
              </a:rPr>
              <a:t>”</a:t>
            </a: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90170" y="1252855"/>
            <a:ext cx="4781550" cy="5415915"/>
          </a:xfrm>
        </p:spPr>
        <p:txBody>
          <a:bodyPr>
            <a:normAutofit fontScale="80000"/>
          </a:bodyPr>
          <a:p>
            <a:r>
              <a:rPr lang="ru-RU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Здесь реализована работа с </a:t>
            </a:r>
            <a:r>
              <a:rPr lang="en-US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QRadioButton</a:t>
            </a:r>
            <a:r>
              <a:rPr lang="ru-RU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, QButtonGroup</a:t>
            </a:r>
            <a:r>
              <a:rPr lang="en-US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,</a:t>
            </a:r>
            <a:r>
              <a:rPr lang="ru-RU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 в которых можно выбрать предмет, и с </a:t>
            </a:r>
            <a:r>
              <a:rPr lang="en-US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PlotWidget, </a:t>
            </a:r>
            <a:r>
              <a:rPr lang="ru-RU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т.е. с графиком, который показывает статистику успеваемости выбрвнного предмета по четвертям.</a:t>
            </a:r>
            <a:endParaRPr lang="ru-RU" altLang="en-US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ru-RU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 Кнопка построения графика считывает наполнение из таблицы </a:t>
            </a:r>
            <a:r>
              <a:rPr lang="en-US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marks </a:t>
            </a:r>
            <a:r>
              <a:rPr lang="ru-RU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нашей БД, а кнопка удаления всех оценок удаляет абсолютно все оценки из нашей таблицы. </a:t>
            </a:r>
            <a:endParaRPr lang="ru-RU" altLang="en-US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ru-RU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Кнопка </a:t>
            </a:r>
            <a:r>
              <a:rPr lang="en-US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“</a:t>
            </a:r>
            <a:r>
              <a:rPr lang="ru-RU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Добавить</a:t>
            </a:r>
            <a:r>
              <a:rPr lang="en-US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/</a:t>
            </a:r>
            <a:r>
              <a:rPr lang="ru-RU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изменить оценку</a:t>
            </a:r>
            <a:r>
              <a:rPr lang="en-US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”</a:t>
            </a:r>
            <a:r>
              <a:rPr lang="ru-RU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 открывает </a:t>
            </a:r>
            <a:r>
              <a:rPr lang="en-US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QWidget </a:t>
            </a:r>
            <a:r>
              <a:rPr lang="ru-RU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с выбором пердмета, четверти и оценки. </a:t>
            </a:r>
            <a:endParaRPr lang="ru-RU" altLang="en-US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ru-RU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О всех видоизменениях, действиях и ошибках сообщает </a:t>
            </a:r>
            <a:r>
              <a:rPr lang="en-US" altLang="ru-RU">
                <a:solidFill>
                  <a:schemeClr val="accent2">
                    <a:lumMod val="40000"/>
                    <a:lumOff val="60000"/>
                  </a:schemeClr>
                </a:solidFill>
              </a:rPr>
              <a:t>“statusbar”</a:t>
            </a:r>
            <a:r>
              <a:rPr lang="ru-RU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.</a:t>
            </a:r>
            <a:endParaRPr lang="ru-RU" altLang="en-US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285" y="1036955"/>
            <a:ext cx="7164070" cy="57296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" name="Твой школьный дневник 2023-11-07 19-43-38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1010" y="233680"/>
            <a:ext cx="9306560" cy="6184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834390"/>
          </a:xfrm>
        </p:spPr>
        <p:txBody>
          <a:bodyPr/>
          <a:p>
            <a:pPr algn="ctr"/>
            <a:r>
              <a:rPr lang="en-US" altLang="en-US">
                <a:solidFill>
                  <a:schemeClr val="bg1"/>
                </a:solidFill>
              </a:rPr>
              <a:t>“</a:t>
            </a:r>
            <a:r>
              <a:rPr lang="ru-RU" altLang="en-US">
                <a:solidFill>
                  <a:schemeClr val="bg1"/>
                </a:solidFill>
              </a:rPr>
              <a:t>Кто эти люди</a:t>
            </a:r>
            <a:r>
              <a:rPr lang="en-US" altLang="en-US">
                <a:solidFill>
                  <a:schemeClr val="bg1"/>
                </a:solidFill>
              </a:rPr>
              <a:t>?”</a:t>
            </a: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226695" y="1182370"/>
            <a:ext cx="4431665" cy="5509895"/>
          </a:xfrm>
        </p:spPr>
        <p:txBody>
          <a:bodyPr>
            <a:normAutofit fontScale="70000"/>
          </a:bodyPr>
          <a:p>
            <a:r>
              <a:rPr lang="ru-RU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В этой вкладке также реализована работа с </a:t>
            </a:r>
            <a:r>
              <a:rPr lang="en-US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QTableWidget</a:t>
            </a:r>
            <a:r>
              <a:rPr lang="ru-RU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, где таблицой отображается информация из БД</a:t>
            </a:r>
            <a:r>
              <a:rPr lang="en-US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. </a:t>
            </a:r>
            <a:r>
              <a:rPr lang="ru-RU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В рамку с </a:t>
            </a:r>
            <a:r>
              <a:rPr lang="en-US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QLable </a:t>
            </a:r>
            <a:r>
              <a:rPr lang="ru-RU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и </a:t>
            </a:r>
            <a:r>
              <a:rPr lang="en-US" altLang="en-US"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QLineEdit </a:t>
            </a:r>
            <a:r>
              <a:rPr lang="ru-RU" altLang="en-US"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можно ввести ФИО (обязательно), номер телефона и ВК человека, сохранив кнопкой </a:t>
            </a:r>
            <a:r>
              <a:rPr lang="en-US" altLang="en-US"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“</a:t>
            </a:r>
            <a:r>
              <a:rPr lang="ru-RU" altLang="en-US"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Добавить одноклассника</a:t>
            </a:r>
            <a:r>
              <a:rPr lang="en-US" altLang="en-US"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”</a:t>
            </a:r>
            <a:r>
              <a:rPr lang="ru-RU" altLang="en-US"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 в БД, в таблицу </a:t>
            </a:r>
            <a:r>
              <a:rPr lang="en-US" altLang="en-US"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schoolmates</a:t>
            </a:r>
            <a:r>
              <a:rPr lang="ru-RU" altLang="en-US"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. По </a:t>
            </a:r>
            <a:r>
              <a:rPr lang="en-US" altLang="en-US"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QLineEdit</a:t>
            </a:r>
            <a:r>
              <a:rPr lang="ru-RU" altLang="en-US"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 и кнопке рядом можно удалить человека из БД, вписав его </a:t>
            </a:r>
            <a:r>
              <a:rPr lang="en-US" altLang="en-US"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id</a:t>
            </a:r>
            <a:r>
              <a:rPr lang="ru-RU" altLang="en-US"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. </a:t>
            </a:r>
            <a:endParaRPr lang="ru-RU" altLang="en-US">
              <a:solidFill>
                <a:schemeClr val="accent2">
                  <a:lumMod val="40000"/>
                  <a:lumOff val="60000"/>
                </a:schemeClr>
              </a:solidFill>
              <a:sym typeface="+mn-ea"/>
            </a:endParaRPr>
          </a:p>
          <a:p>
            <a:r>
              <a:rPr lang="ru-RU" altLang="en-US"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Кнопка </a:t>
            </a:r>
            <a:r>
              <a:rPr lang="en-US" altLang="en-US"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“</a:t>
            </a:r>
            <a:r>
              <a:rPr lang="ru-RU" altLang="en-US"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Загрузить список в файл</a:t>
            </a:r>
            <a:r>
              <a:rPr lang="en-US" altLang="en-US"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”</a:t>
            </a:r>
            <a:r>
              <a:rPr lang="ru-RU" altLang="en-US"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 вызывает диалоговое окно с выбором названия файла (реализация работы с файлами), а кнопка </a:t>
            </a:r>
            <a:r>
              <a:rPr lang="en-US" altLang="en-US"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“</a:t>
            </a:r>
            <a:r>
              <a:rPr lang="ru-RU" altLang="en-US"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Загрузить список из файла</a:t>
            </a:r>
            <a:r>
              <a:rPr lang="en-US" altLang="en-US"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”</a:t>
            </a:r>
            <a:r>
              <a:rPr lang="ru-RU" altLang="en-US"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 позволяет выбрать файл на устройстве, внеся изменения в БД.</a:t>
            </a:r>
            <a:endParaRPr lang="ru-RU" altLang="en-US">
              <a:solidFill>
                <a:schemeClr val="accent2">
                  <a:lumMod val="40000"/>
                  <a:lumOff val="60000"/>
                </a:schemeClr>
              </a:solidFill>
              <a:sym typeface="+mn-ea"/>
            </a:endParaRPr>
          </a:p>
          <a:p>
            <a:r>
              <a:rPr lang="ru-RU" altLang="en-US"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 О всех действиях, изменениях и ошибках сообщает </a:t>
            </a:r>
            <a:r>
              <a:rPr lang="en-US" altLang="ru-RU"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“statusbar”</a:t>
            </a:r>
            <a:r>
              <a:rPr lang="ru-RU" altLang="en-US"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.</a:t>
            </a:r>
            <a:endParaRPr lang="ru-RU" altLang="en-US">
              <a:solidFill>
                <a:schemeClr val="accent2">
                  <a:lumMod val="40000"/>
                  <a:lumOff val="60000"/>
                </a:schemeClr>
              </a:solidFill>
              <a:sym typeface="+mn-ea"/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360" y="1182370"/>
            <a:ext cx="7308850" cy="56184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3154</Words>
  <Application>WPS Presentation</Application>
  <PresentationFormat>宽屏</PresentationFormat>
  <Paragraphs>49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Arial</vt:lpstr>
      <vt:lpstr>SimSun</vt:lpstr>
      <vt:lpstr>Wingdings</vt:lpstr>
      <vt:lpstr>Calibri Light</vt:lpstr>
      <vt:lpstr>Microsoft YaHei</vt:lpstr>
      <vt:lpstr>Arial Unicode MS</vt:lpstr>
      <vt:lpstr>Calibri</vt:lpstr>
      <vt:lpstr>Office Theme</vt:lpstr>
      <vt:lpstr>“Твой школьный дневник”</vt:lpstr>
      <vt:lpstr>Коротко о проекте:</vt:lpstr>
      <vt:lpstr>Окно регистрации</vt:lpstr>
      <vt:lpstr>PowerPoint 演示文稿</vt:lpstr>
      <vt:lpstr>“Любимое Д/З”</vt:lpstr>
      <vt:lpstr>PowerPoint 演示文稿</vt:lpstr>
      <vt:lpstr>“Статистика успеваемости”</vt:lpstr>
      <vt:lpstr>PowerPoint 演示文稿</vt:lpstr>
      <vt:lpstr>“Кто эти люди?”</vt:lpstr>
      <vt:lpstr>PowerPoint 演示文稿</vt:lpstr>
      <vt:lpstr>Желания и возможности</vt:lpstr>
      <vt:lpstr>Спасибо за внимание:)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python</dc:creator>
  <cp:lastModifiedBy>python</cp:lastModifiedBy>
  <cp:revision>4</cp:revision>
  <dcterms:created xsi:type="dcterms:W3CDTF">2023-11-05T16:02:00Z</dcterms:created>
  <dcterms:modified xsi:type="dcterms:W3CDTF">2023-11-08T15:06:37Z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1049-12.2.0.13266</vt:lpwstr>
  </property>
  <property fmtid="{D5CDD505-2E9C-101B-9397-08002B2CF9AE}" pid="3" name="ICV">
    <vt:lpwstr>9E3F32628E2649E7A1548C26F4022270_11</vt:lpwstr>
  </property>
</Properties>
</file>